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12472" y="-1624625"/>
            <a:ext cx="4243991" cy="10807989"/>
            <a:chOff x="-2912472" y="-1624625"/>
            <a:chExt cx="4243991" cy="10807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2472" y="-1624625"/>
              <a:ext cx="4243991" cy="10807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2196" y="7145269"/>
            <a:ext cx="20819048" cy="3238095"/>
            <a:chOff x="-1772196" y="7145269"/>
            <a:chExt cx="20819048" cy="3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2196" y="7145269"/>
              <a:ext cx="20819048" cy="3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8125" y="7442090"/>
            <a:ext cx="1626091" cy="6298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8683" y="2394864"/>
            <a:ext cx="6203907" cy="1539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6357" y="6806252"/>
            <a:ext cx="5017210" cy="20472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5383" y="1831516"/>
            <a:ext cx="4619241" cy="665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2562" y="1938937"/>
            <a:ext cx="409524" cy="380952"/>
            <a:chOff x="2472562" y="1938937"/>
            <a:chExt cx="409524" cy="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2562" y="1938937"/>
              <a:ext cx="409524" cy="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3991" y="6336209"/>
            <a:ext cx="2902638" cy="2009524"/>
            <a:chOff x="2443991" y="6336209"/>
            <a:chExt cx="2902638" cy="20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43991" y="6336209"/>
              <a:ext cx="2323810" cy="2009524"/>
              <a:chOff x="2443991" y="6336209"/>
              <a:chExt cx="2323810" cy="20095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43991" y="6336209"/>
                <a:ext cx="2323810" cy="20095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60915" y="7211935"/>
              <a:ext cx="1285714" cy="1104762"/>
              <a:chOff x="4060915" y="7211935"/>
              <a:chExt cx="1285714" cy="11047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60915" y="7211935"/>
                <a:ext cx="1285714" cy="110476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36142" y="8764316"/>
            <a:ext cx="971429" cy="838095"/>
            <a:chOff x="5636142" y="8764316"/>
            <a:chExt cx="971429" cy="8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6142" y="8764316"/>
              <a:ext cx="971429" cy="8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35686" y="8955608"/>
            <a:ext cx="885714" cy="771429"/>
            <a:chOff x="9035686" y="8955608"/>
            <a:chExt cx="885714" cy="7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35686" y="8955608"/>
              <a:ext cx="885714" cy="7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42578" y="7836560"/>
            <a:ext cx="1857143" cy="1609524"/>
            <a:chOff x="10142578" y="7836560"/>
            <a:chExt cx="1857143" cy="160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42578" y="7836560"/>
              <a:ext cx="1857143" cy="16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10802"/>
            <a:ext cx="4700355" cy="945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5453" y="2407214"/>
            <a:ext cx="14874808" cy="6851708"/>
            <a:chOff x="1705453" y="2407214"/>
            <a:chExt cx="14874808" cy="6851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453" y="2407214"/>
              <a:ext cx="14874808" cy="6851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29849"/>
            <a:ext cx="4654536" cy="945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6117" y="2000000"/>
            <a:ext cx="7031978" cy="7240132"/>
            <a:chOff x="1406117" y="2000000"/>
            <a:chExt cx="7031978" cy="72401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117" y="2000000"/>
              <a:ext cx="7031978" cy="72401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3810" y="906038"/>
            <a:ext cx="8022068" cy="6472470"/>
            <a:chOff x="8723810" y="906038"/>
            <a:chExt cx="8022068" cy="6472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3810" y="906038"/>
              <a:ext cx="8022068" cy="6472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3810" y="7617814"/>
            <a:ext cx="8237501" cy="1552566"/>
            <a:chOff x="8723810" y="7617814"/>
            <a:chExt cx="8237501" cy="15525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3810" y="7617814"/>
              <a:ext cx="8237501" cy="155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29849"/>
            <a:ext cx="4654536" cy="945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9519" y="3651637"/>
            <a:ext cx="7623222" cy="2982441"/>
            <a:chOff x="939519" y="3651637"/>
            <a:chExt cx="7623222" cy="29824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519" y="3651637"/>
              <a:ext cx="7623222" cy="2982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8456" y="1583510"/>
            <a:ext cx="8393449" cy="7118694"/>
            <a:chOff x="8768456" y="1583510"/>
            <a:chExt cx="8393449" cy="71186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8456" y="1583510"/>
              <a:ext cx="8393449" cy="7118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20326"/>
            <a:ext cx="9019650" cy="932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577" y="1851873"/>
            <a:ext cx="12958036" cy="7710031"/>
            <a:chOff x="1052577" y="1851873"/>
            <a:chExt cx="12958036" cy="771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577" y="1851873"/>
              <a:ext cx="12958036" cy="771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5851" y="858419"/>
            <a:ext cx="6171429" cy="5098137"/>
            <a:chOff x="11305851" y="858419"/>
            <a:chExt cx="6171429" cy="5098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851" y="858419"/>
              <a:ext cx="6171429" cy="5098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280" y="782230"/>
            <a:ext cx="9019650" cy="932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373" y="2053571"/>
            <a:ext cx="12599567" cy="7480993"/>
            <a:chOff x="742373" y="2053571"/>
            <a:chExt cx="12599567" cy="74809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373" y="2053571"/>
              <a:ext cx="12599567" cy="74809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8890" y="858419"/>
            <a:ext cx="6228989" cy="3815256"/>
            <a:chOff x="11308890" y="858419"/>
            <a:chExt cx="6228989" cy="38152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8890" y="858419"/>
              <a:ext cx="6228989" cy="3815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39373"/>
            <a:ext cx="9019650" cy="932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03982" y="1780496"/>
            <a:ext cx="9458702" cy="7756136"/>
            <a:chOff x="4603982" y="1780496"/>
            <a:chExt cx="9458702" cy="77561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3982" y="1780496"/>
              <a:ext cx="9458702" cy="7756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39373"/>
            <a:ext cx="9019650" cy="932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6731" y="2765758"/>
            <a:ext cx="5572253" cy="4754199"/>
            <a:chOff x="6356731" y="2765758"/>
            <a:chExt cx="5572253" cy="47541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6731" y="2765758"/>
              <a:ext cx="5572253" cy="47541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606" y="2761055"/>
            <a:ext cx="5518234" cy="4763604"/>
            <a:chOff x="746606" y="2761055"/>
            <a:chExt cx="5518234" cy="4763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606" y="2761055"/>
              <a:ext cx="5518234" cy="4763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8769" y="2765758"/>
            <a:ext cx="5489262" cy="4754199"/>
            <a:chOff x="12058769" y="2765758"/>
            <a:chExt cx="5489262" cy="47541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8769" y="2765758"/>
              <a:ext cx="5489262" cy="4754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39373"/>
            <a:ext cx="9019650" cy="932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70405" y="2056976"/>
            <a:ext cx="10944904" cy="7162071"/>
            <a:chOff x="3670405" y="2056976"/>
            <a:chExt cx="10944904" cy="7162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0405" y="2056976"/>
              <a:ext cx="10944904" cy="7162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935" y="929316"/>
            <a:ext cx="9003374" cy="945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3698" y="1936135"/>
            <a:ext cx="7066667" cy="7531801"/>
            <a:chOff x="9443698" y="1936135"/>
            <a:chExt cx="7066667" cy="75318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3698" y="1936135"/>
              <a:ext cx="7066667" cy="7531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3866" y="2116638"/>
            <a:ext cx="6171429" cy="3699000"/>
            <a:chOff x="9863866" y="2116638"/>
            <a:chExt cx="6171429" cy="3699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3866" y="2116638"/>
              <a:ext cx="6171429" cy="3699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961" y="5859944"/>
            <a:ext cx="6171429" cy="3395123"/>
            <a:chOff x="9901961" y="5859944"/>
            <a:chExt cx="6171429" cy="3395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1961" y="5859944"/>
              <a:ext cx="6171429" cy="33951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157" y="2571877"/>
            <a:ext cx="8393891" cy="63555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3698" y="1936135"/>
            <a:ext cx="7066667" cy="7531801"/>
            <a:chOff x="9443698" y="1936135"/>
            <a:chExt cx="7066667" cy="75318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3698" y="1936135"/>
              <a:ext cx="7066667" cy="75318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3" y="846781"/>
            <a:ext cx="4884431" cy="9338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7115" y="3108541"/>
            <a:ext cx="6990748" cy="5396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3598" y="2181023"/>
            <a:ext cx="6566867" cy="3899077"/>
            <a:chOff x="9693598" y="2181023"/>
            <a:chExt cx="6566867" cy="38990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3598" y="2181023"/>
              <a:ext cx="6566867" cy="3899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93598" y="6242005"/>
            <a:ext cx="6596773" cy="2840736"/>
            <a:chOff x="9693598" y="6242005"/>
            <a:chExt cx="6596773" cy="28407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3598" y="6242005"/>
              <a:ext cx="6596773" cy="2840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8" y="1127877"/>
            <a:ext cx="3384450" cy="8220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9899" y="2222899"/>
            <a:ext cx="7652243" cy="7650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842" y="2053159"/>
            <a:ext cx="14256085" cy="6613134"/>
            <a:chOff x="1638842" y="2053159"/>
            <a:chExt cx="14256085" cy="6613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842" y="2053159"/>
              <a:ext cx="14256085" cy="66131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3" y="846781"/>
            <a:ext cx="4884431" cy="933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3014" y="2533994"/>
            <a:ext cx="7538054" cy="3184828"/>
            <a:chOff x="1973014" y="2533994"/>
            <a:chExt cx="7538054" cy="31848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3014" y="2533994"/>
              <a:ext cx="7538054" cy="3184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3014" y="5892082"/>
            <a:ext cx="7538054" cy="2091810"/>
            <a:chOff x="1973014" y="5892082"/>
            <a:chExt cx="7538054" cy="2091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3014" y="5892082"/>
              <a:ext cx="7538054" cy="2091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0486" y="2290943"/>
            <a:ext cx="5539062" cy="6171429"/>
            <a:chOff x="9900486" y="2290943"/>
            <a:chExt cx="5539062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486" y="2290943"/>
              <a:ext cx="553906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4783" y="935640"/>
            <a:ext cx="11019679" cy="944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3" y="2752817"/>
            <a:ext cx="8184874" cy="5282540"/>
            <a:chOff x="8857143" y="2752817"/>
            <a:chExt cx="8184874" cy="52825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3" y="2752817"/>
              <a:ext cx="8184874" cy="52825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353" y="2147824"/>
            <a:ext cx="7310996" cy="7301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24339" y="3066041"/>
            <a:ext cx="7785837" cy="4627707"/>
            <a:chOff x="9024339" y="3066041"/>
            <a:chExt cx="7785837" cy="46277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4339" y="3066041"/>
              <a:ext cx="7785837" cy="4627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4783" y="935640"/>
            <a:ext cx="11019679" cy="944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7334" y="2346468"/>
            <a:ext cx="15741191" cy="6439340"/>
            <a:chOff x="1237334" y="2346468"/>
            <a:chExt cx="15741191" cy="6439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334" y="2346468"/>
              <a:ext cx="15741191" cy="6439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86527" y="5566138"/>
            <a:ext cx="6576374" cy="2852502"/>
            <a:chOff x="7286527" y="5566138"/>
            <a:chExt cx="6576374" cy="2852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6527" y="5566138"/>
              <a:ext cx="6576374" cy="2852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1024" y="2567209"/>
            <a:ext cx="7273546" cy="3914077"/>
            <a:chOff x="1441024" y="2567209"/>
            <a:chExt cx="7273546" cy="3914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1024" y="2567209"/>
              <a:ext cx="7273546" cy="39140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4714" y="2532711"/>
            <a:ext cx="6171429" cy="2966143"/>
            <a:chOff x="10574714" y="2532711"/>
            <a:chExt cx="6171429" cy="2966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4714" y="2532711"/>
              <a:ext cx="6171429" cy="2966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3" y="2996825"/>
            <a:ext cx="8510800" cy="5489546"/>
            <a:chOff x="8857143" y="2996825"/>
            <a:chExt cx="8510800" cy="5489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7143" y="2996825"/>
              <a:ext cx="8510800" cy="54895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783" y="935640"/>
            <a:ext cx="10810060" cy="9338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268" y="2392191"/>
            <a:ext cx="6895234" cy="6355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3314492"/>
            <a:ext cx="8012678" cy="4767543"/>
            <a:chOff x="9142857" y="3314492"/>
            <a:chExt cx="8012678" cy="4767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314492"/>
              <a:ext cx="8012678" cy="4767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432" y="2251354"/>
            <a:ext cx="15719511" cy="6235017"/>
            <a:chOff x="1648432" y="2251354"/>
            <a:chExt cx="15719511" cy="62350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432" y="2251354"/>
              <a:ext cx="15719511" cy="62350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783" y="935640"/>
            <a:ext cx="10810060" cy="933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7037" y="2483270"/>
            <a:ext cx="8394320" cy="3740719"/>
            <a:chOff x="1837037" y="2483270"/>
            <a:chExt cx="8394320" cy="37407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7037" y="2483270"/>
              <a:ext cx="8394320" cy="3740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9224" y="4353629"/>
            <a:ext cx="8490339" cy="3963927"/>
            <a:chOff x="8679224" y="4353629"/>
            <a:chExt cx="8490339" cy="3963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9224" y="4353629"/>
              <a:ext cx="8490339" cy="3963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5562" y="2227722"/>
            <a:ext cx="9426455" cy="6741631"/>
            <a:chOff x="7615562" y="2227722"/>
            <a:chExt cx="9426455" cy="67416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562" y="2227722"/>
              <a:ext cx="9426455" cy="67416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021" y="911830"/>
            <a:ext cx="9232659" cy="9488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2415" y="3059490"/>
            <a:ext cx="4820709" cy="4285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96950" y="5007407"/>
            <a:ext cx="6171429" cy="3799286"/>
            <a:chOff x="10696950" y="5007407"/>
            <a:chExt cx="6171429" cy="3799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6950" y="5007407"/>
              <a:ext cx="6171429" cy="3799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6718" y="2409503"/>
            <a:ext cx="5894359" cy="3507144"/>
            <a:chOff x="7786718" y="2409503"/>
            <a:chExt cx="5894359" cy="35071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718" y="2409503"/>
              <a:ext cx="5894359" cy="3507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6514" y="2152976"/>
            <a:ext cx="11885714" cy="7024241"/>
            <a:chOff x="3196514" y="2152976"/>
            <a:chExt cx="11885714" cy="7024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514" y="2152976"/>
              <a:ext cx="11885714" cy="70242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021" y="911830"/>
            <a:ext cx="9232659" cy="948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01857" y="2246334"/>
            <a:ext cx="11482000" cy="6738499"/>
            <a:chOff x="3401857" y="2246334"/>
            <a:chExt cx="11482000" cy="67384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1857" y="2246334"/>
              <a:ext cx="11482000" cy="6738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0747" y="2354435"/>
            <a:ext cx="8419169" cy="5587302"/>
            <a:chOff x="8800747" y="2354435"/>
            <a:chExt cx="8419169" cy="5587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0747" y="2354435"/>
              <a:ext cx="8419169" cy="55873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021" y="911830"/>
            <a:ext cx="9568792" cy="9488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126" y="3316678"/>
            <a:ext cx="7493452" cy="3771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495" y="2823679"/>
            <a:ext cx="7926032" cy="4706081"/>
            <a:chOff x="9003495" y="2823679"/>
            <a:chExt cx="7926032" cy="4706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495" y="2823679"/>
              <a:ext cx="7926032" cy="4706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053" y="2179894"/>
            <a:ext cx="15865608" cy="6967080"/>
            <a:chOff x="1210053" y="2179894"/>
            <a:chExt cx="15865608" cy="6967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53" y="2179894"/>
              <a:ext cx="15865608" cy="69670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021" y="911830"/>
            <a:ext cx="9568792" cy="948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2453" y="2499247"/>
            <a:ext cx="5910766" cy="4499571"/>
            <a:chOff x="1512453" y="2499247"/>
            <a:chExt cx="5910766" cy="4499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453" y="2499247"/>
              <a:ext cx="5910766" cy="4499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2531" y="4507553"/>
            <a:ext cx="6171429" cy="4358571"/>
            <a:chOff x="7592531" y="4507553"/>
            <a:chExt cx="6171429" cy="435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2531" y="4507553"/>
              <a:ext cx="6171429" cy="435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8245" y="2499247"/>
            <a:ext cx="6171429" cy="1731857"/>
            <a:chOff x="10678245" y="2499247"/>
            <a:chExt cx="6171429" cy="1731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8245" y="2499247"/>
              <a:ext cx="6171429" cy="1731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7041" y="4383079"/>
            <a:ext cx="7123453" cy="1447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3441" y="4384137"/>
            <a:ext cx="6600901" cy="14377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5" y="1127878"/>
            <a:ext cx="4084402" cy="10158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9119" y="2829271"/>
            <a:ext cx="14964068" cy="5944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5" y="1127878"/>
            <a:ext cx="4084402" cy="10158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0720" y="2849024"/>
            <a:ext cx="14676887" cy="4672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1684" y="9364543"/>
            <a:ext cx="1427638" cy="1226711"/>
            <a:chOff x="1681684" y="9364543"/>
            <a:chExt cx="1427638" cy="1226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684" y="9364543"/>
              <a:ext cx="1427638" cy="1226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535" y="1127878"/>
            <a:ext cx="4084402" cy="1015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594729" y="8096954"/>
            <a:ext cx="2931675" cy="2535178"/>
            <a:chOff x="-594729" y="8096954"/>
            <a:chExt cx="2931675" cy="2535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94729" y="8096954"/>
              <a:ext cx="2931675" cy="25351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7995" y="2365497"/>
            <a:ext cx="15830364" cy="7773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5" y="1127878"/>
            <a:ext cx="4084402" cy="10158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9119" y="3068928"/>
            <a:ext cx="12643992" cy="5047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8229" y="3451309"/>
            <a:ext cx="7995374" cy="2091549"/>
            <a:chOff x="5028229" y="3451309"/>
            <a:chExt cx="7995374" cy="2091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8229" y="3451309"/>
              <a:ext cx="7995374" cy="20915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4060" y="3656383"/>
            <a:ext cx="6953282" cy="15458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1405" y="8368928"/>
            <a:ext cx="4901877" cy="1115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56937" y="8455914"/>
            <a:ext cx="409524" cy="380952"/>
            <a:chOff x="14056937" y="8455914"/>
            <a:chExt cx="409524" cy="380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6937" y="8455914"/>
              <a:ext cx="409524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5" y="1127878"/>
            <a:ext cx="3773231" cy="8220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8202" y="2441316"/>
            <a:ext cx="10585898" cy="6345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3441" y="4384137"/>
            <a:ext cx="7495882" cy="1647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5" y="1127878"/>
            <a:ext cx="4297041" cy="10158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977905" y="2277871"/>
            <a:ext cx="6709074" cy="5525120"/>
            <a:chOff x="1977905" y="2277871"/>
            <a:chExt cx="6709074" cy="55251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905" y="2277871"/>
              <a:ext cx="6709074" cy="55251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4992" y="1623230"/>
            <a:ext cx="8831383" cy="7877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535" y="1127878"/>
            <a:ext cx="4297031" cy="10158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7262" y="2190443"/>
            <a:ext cx="9831009" cy="76355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1750" y="4383076"/>
            <a:ext cx="5233120" cy="1447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61884" y="-1834029"/>
            <a:ext cx="18685714" cy="3038095"/>
            <a:chOff x="-1661884" y="-1834029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1884" y="-1834029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21" y="559725"/>
            <a:ext cx="2380168" cy="301135"/>
            <a:chOff x="787821" y="559725"/>
            <a:chExt cx="2380168" cy="301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039" y="527345"/>
              <a:ext cx="1484054" cy="43065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821" y="588296"/>
              <a:ext cx="247619" cy="247619"/>
              <a:chOff x="787821" y="588296"/>
              <a:chExt cx="247619" cy="2476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821" y="588296"/>
                <a:ext cx="247619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5749"/>
            <a:ext cx="18314286" cy="10333333"/>
            <a:chOff x="-9524" y="-15749"/>
            <a:chExt cx="18314286" cy="10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15749"/>
              <a:ext cx="18314286" cy="103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417" y="848897"/>
            <a:ext cx="4700355" cy="945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797" y="1791763"/>
            <a:ext cx="10721405" cy="7565063"/>
            <a:chOff x="822797" y="1791763"/>
            <a:chExt cx="10721405" cy="75650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797" y="1791763"/>
              <a:ext cx="10721405" cy="7565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8195" y="4440525"/>
            <a:ext cx="5022385" cy="4859157"/>
            <a:chOff x="12018195" y="4440525"/>
            <a:chExt cx="5022385" cy="48591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8195" y="4440525"/>
              <a:ext cx="5022385" cy="4859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2022-12-08T17:09:53Z</dcterms:created>
  <dcterms:modified xsi:type="dcterms:W3CDTF">2022-12-08T17:09:53Z</dcterms:modified>
</cp:coreProperties>
</file>